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94" r:id="rId2"/>
    <p:sldId id="396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63"/>
  </p:normalViewPr>
  <p:slideViewPr>
    <p:cSldViewPr snapToGrid="0" snapToObjects="1">
      <p:cViewPr varScale="1">
        <p:scale>
          <a:sx n="121" d="100"/>
          <a:sy n="121" d="100"/>
        </p:scale>
        <p:origin x="2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01555-FAA2-F047-AB19-FA09630E01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55666-2DBF-D240-B6FD-1816CDD3AE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A67BA1-9F76-A841-8138-1538978B9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3/29/20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2AF26A-A4C3-9A4B-B4F7-2F6ADF745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C029D-8221-B146-AABB-8D34666AD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45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8F0A1-D87B-FB43-BA73-44C96375C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99F08A-62B4-BC49-A74E-E06C573F5D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9BC524-CDAC-B345-86EC-CCE2A5A64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3/29/20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7B144-2D5D-1B40-9886-D4AA1708F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1F2A4A-4BCD-694E-8862-AE4F8F754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493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F59188-1CE4-E644-AA55-0009962D9D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45D281-5A32-6B43-A791-4FB0C01948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9A8A7C-90E0-5C42-AE83-7C9DE1E9F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3/29/20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2CFEF-11C8-B54B-B53D-1A703FC85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EF353C-B568-2846-AEEC-101EA7431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540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4AD19-CCDE-824A-9CAF-80A25C67B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57DC0-6A22-194C-BC0C-82F983B198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3A47A8-893F-6D4E-8AE2-F74149458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3/29/20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92A78-429E-674F-BE9F-D5719B861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185AF3-DEF1-2B48-814D-8833747FC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831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FEEF0-3713-4D41-8EA3-ED631E131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B1E8-2623-1F46-9224-31AFE0ECB3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753541-16DC-3845-BCE4-FE1359AB5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3/29/20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74B1AC-1103-604B-B7F5-8B37D55AB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6DE42-46D5-7240-BD43-094C14651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415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9849C-5360-214B-9DFE-E9A6D4859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D0C4BC-1C73-2045-903F-9131D535EA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076D36-0309-0D48-B080-A741C7A9DA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A11859-4E6E-EC4D-8142-32385FC55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3/29/20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C23B78-A04B-FF49-885A-A023062C8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B8C95D-BBD9-7D41-9A8E-EECE06F89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555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93946-034A-FD46-A43D-2263B61B4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0CB4-09CA-BD4B-BE96-9D62AA1668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003B80-6556-8047-8251-01399A2905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B0C6CC-06A8-9549-AFDD-E2AAEAED6B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E05169-491C-D348-AB91-C26E36B986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41FA99-086C-2944-B397-BBF4F3AB2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3/29/20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048F1F-EC02-F141-8849-E51F52C9C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999C6B-E117-5B4A-8CAB-92651EAEF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70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07F44-EFAA-5446-B40D-CEB8FB5D1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24C3F4-1650-C041-B3B9-7F95E0CBF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3/29/20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FF4E3E-83AB-A341-A01E-C02752243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D807FE-F2E6-0544-9BCE-E1FCC071E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581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F0B45B-4232-CF46-BF56-E26889F24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3/29/20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79E469-6E1E-A84D-BB25-65036900E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2A9A70-7B9C-F940-AF48-5B1C795DD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216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9146B-41D3-7E47-9B58-D7B761A34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77D3A-B322-F149-B2C0-09F3D45CC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483A44-F5C7-A247-A67A-497183F3E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3FFC4C-9E14-204A-AE5B-0E196DD2F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3/29/20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4CB978-0131-0940-8086-9955A9614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84293-D7D6-4043-8A85-5B7FA37B0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9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6902C-8A9B-9B46-811E-50E439B8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33F3A8-3596-F54E-BC20-16D8CC58B0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6AA73C-0B03-DA43-93BB-4D28B28B1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CDEAE-B0C6-8F47-AAEE-C2FF99D46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3/29/20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89B1C7-78FC-A245-9838-B4808264C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29D768-9E48-BF4C-839A-668867EC1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471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8C7941-5FAA-C347-AB74-B2221F401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FA6D0C-4A7C-7946-9784-A5EE820F5B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921A36-A187-6C40-A911-61FC81B951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C2300-4860-2049-9D62-1A26F612CDA7}" type="datetimeFigureOut">
              <a:rPr lang="en-US" smtClean="0"/>
              <a:t>3/29/20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0D2971-BCA1-7145-ABC0-434D6B5267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F68EFE-7D63-504D-A32F-A907E70022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072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cDNA / RT with thermocycler module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F992805-F604-9148-911C-B2FB834AAD09}"/>
              </a:ext>
            </a:extLst>
          </p:cNvPr>
          <p:cNvSpPr txBox="1"/>
          <p:nvPr/>
        </p:nvSpPr>
        <p:spPr>
          <a:xfrm>
            <a:off x="1294917" y="1164104"/>
            <a:ext cx="96021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Single plate (384?) with temperature module</a:t>
            </a:r>
            <a:endParaRPr lang="en-US" sz="14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C8C359B-D185-7646-9070-D805950B63E6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sample plate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4CA3BF-B93B-5D45-88BE-7AD738807D38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cDNA plate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0BFFACC-B6FE-8046-A4A8-9382FBE11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940230"/>
            <a:ext cx="3397250" cy="41684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7DBF84-F67B-D54C-AFDC-9074350F5F65}"/>
              </a:ext>
            </a:extLst>
          </p:cNvPr>
          <p:cNvSpPr txBox="1"/>
          <p:nvPr/>
        </p:nvSpPr>
        <p:spPr>
          <a:xfrm>
            <a:off x="7700556" y="5332315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mix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86FB01F-3606-B44D-AF60-5EC98187E154}"/>
              </a:ext>
            </a:extLst>
          </p:cNvPr>
          <p:cNvSpPr txBox="1"/>
          <p:nvPr/>
        </p:nvSpPr>
        <p:spPr>
          <a:xfrm>
            <a:off x="7700556" y="505531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RT reaction mix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34DC37-1BB9-1F44-917A-4072357D2F6C}"/>
              </a:ext>
            </a:extLst>
          </p:cNvPr>
          <p:cNvSpPr txBox="1"/>
          <p:nvPr/>
        </p:nvSpPr>
        <p:spPr>
          <a:xfrm>
            <a:off x="7244686" y="6146095"/>
            <a:ext cx="31303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Reagents trough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4EA6591-9200-2A4D-8331-A735AFBE7750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02DECB4-17BA-F64B-9F1C-20C98A7E4235}"/>
              </a:ext>
            </a:extLst>
          </p:cNvPr>
          <p:cNvSpPr txBox="1"/>
          <p:nvPr/>
        </p:nvSpPr>
        <p:spPr>
          <a:xfrm>
            <a:off x="3065038" y="547081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F3A64F4-FD54-124E-9BAA-218C0856A778}"/>
              </a:ext>
            </a:extLst>
          </p:cNvPr>
          <p:cNvSpPr txBox="1"/>
          <p:nvPr/>
        </p:nvSpPr>
        <p:spPr>
          <a:xfrm>
            <a:off x="4540052" y="3554895"/>
            <a:ext cx="1360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DAD4590-70AE-EF4B-B62E-05F176EDA8C2}"/>
              </a:ext>
            </a:extLst>
          </p:cNvPr>
          <p:cNvSpPr txBox="1"/>
          <p:nvPr/>
        </p:nvSpPr>
        <p:spPr>
          <a:xfrm>
            <a:off x="4540052" y="4547484"/>
            <a:ext cx="1360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DDAFBCF-13F7-2142-B9C5-1C789E7A5A32}"/>
              </a:ext>
            </a:extLst>
          </p:cNvPr>
          <p:cNvSpPr txBox="1"/>
          <p:nvPr/>
        </p:nvSpPr>
        <p:spPr>
          <a:xfrm>
            <a:off x="4460967" y="549410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3901866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PCR / clean-up with thermocycler module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2F992805-F604-9148-911C-B2FB834AAD09}"/>
              </a:ext>
            </a:extLst>
          </p:cNvPr>
          <p:cNvSpPr txBox="1"/>
          <p:nvPr/>
        </p:nvSpPr>
        <p:spPr>
          <a:xfrm>
            <a:off x="1294917" y="1164104"/>
            <a:ext cx="96021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Single plate (384?) with temperature module</a:t>
            </a:r>
            <a:endParaRPr lang="en-US" sz="14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0BFFACC-B6FE-8046-A4A8-9382FBE11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940230"/>
            <a:ext cx="3397250" cy="41684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7DBF84-F67B-D54C-AFDC-9074350F5F65}"/>
              </a:ext>
            </a:extLst>
          </p:cNvPr>
          <p:cNvSpPr txBox="1"/>
          <p:nvPr/>
        </p:nvSpPr>
        <p:spPr>
          <a:xfrm>
            <a:off x="7700556" y="5332315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mix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86FB01F-3606-B44D-AF60-5EC98187E154}"/>
              </a:ext>
            </a:extLst>
          </p:cNvPr>
          <p:cNvSpPr txBox="1"/>
          <p:nvPr/>
        </p:nvSpPr>
        <p:spPr>
          <a:xfrm>
            <a:off x="7700556" y="505531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RT reaction mix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34DC37-1BB9-1F44-917A-4072357D2F6C}"/>
              </a:ext>
            </a:extLst>
          </p:cNvPr>
          <p:cNvSpPr txBox="1"/>
          <p:nvPr/>
        </p:nvSpPr>
        <p:spPr>
          <a:xfrm>
            <a:off x="7244686" y="6146095"/>
            <a:ext cx="31303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Reagents trough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700556" y="4778315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700556" y="4499289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Pool B / mastermix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2873766-5571-C349-BD61-BCE270D90A5A}"/>
              </a:ext>
            </a:extLst>
          </p:cNvPr>
          <p:cNvSpPr txBox="1"/>
          <p:nvPr/>
        </p:nvSpPr>
        <p:spPr>
          <a:xfrm>
            <a:off x="1628123" y="5278662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Magnetic module / PCR plate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EE8F0C9-D412-E046-8E56-53F2D574F354}"/>
              </a:ext>
            </a:extLst>
          </p:cNvPr>
          <p:cNvSpPr txBox="1"/>
          <p:nvPr/>
        </p:nvSpPr>
        <p:spPr>
          <a:xfrm>
            <a:off x="7700556" y="423280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Beads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C27327B-BC13-4B45-8394-D26D7E121F8D}"/>
              </a:ext>
            </a:extLst>
          </p:cNvPr>
          <p:cNvSpPr txBox="1"/>
          <p:nvPr/>
        </p:nvSpPr>
        <p:spPr>
          <a:xfrm>
            <a:off x="7700556" y="397480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Ethanol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AD1F05C-1B14-A048-980C-0436FF287973}"/>
              </a:ext>
            </a:extLst>
          </p:cNvPr>
          <p:cNvSpPr txBox="1"/>
          <p:nvPr/>
        </p:nvSpPr>
        <p:spPr>
          <a:xfrm>
            <a:off x="7700556" y="2339159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Waste</a:t>
            </a:r>
            <a:endParaRPr lang="en-US" sz="12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BBCC7C6-AAD3-D341-9DDD-0E7E8F0730C4}"/>
              </a:ext>
            </a:extLst>
          </p:cNvPr>
          <p:cNvSpPr txBox="1"/>
          <p:nvPr/>
        </p:nvSpPr>
        <p:spPr>
          <a:xfrm>
            <a:off x="7700556" y="3708315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06695A1-C116-034A-A646-EAC2A7AF6339}"/>
              </a:ext>
            </a:extLst>
          </p:cNvPr>
          <p:cNvSpPr txBox="1"/>
          <p:nvPr/>
        </p:nvSpPr>
        <p:spPr>
          <a:xfrm>
            <a:off x="3065038" y="547081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38720AD-BA58-2142-A730-072F3BB714BC}"/>
              </a:ext>
            </a:extLst>
          </p:cNvPr>
          <p:cNvSpPr txBox="1"/>
          <p:nvPr/>
        </p:nvSpPr>
        <p:spPr>
          <a:xfrm>
            <a:off x="4540052" y="3554895"/>
            <a:ext cx="1360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CFC193-F29E-7841-993E-954B7F744166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PCR plate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E77A980-DB56-7A47-852F-F576FC2A7AAF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cDNA plate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1C7DB4F-B1EE-7F49-B5FE-F41E81ECF1F2}"/>
              </a:ext>
            </a:extLst>
          </p:cNvPr>
          <p:cNvSpPr txBox="1"/>
          <p:nvPr/>
        </p:nvSpPr>
        <p:spPr>
          <a:xfrm>
            <a:off x="4540052" y="4547484"/>
            <a:ext cx="13607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CD34955-C9E3-964C-BCAD-2932920B8239}"/>
              </a:ext>
            </a:extLst>
          </p:cNvPr>
          <p:cNvSpPr txBox="1"/>
          <p:nvPr/>
        </p:nvSpPr>
        <p:spPr>
          <a:xfrm>
            <a:off x="4460967" y="549410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7825679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5345</TotalTime>
  <Words>111</Words>
  <Application>Microsoft Macintosh PowerPoint</Application>
  <PresentationFormat>Widescreen</PresentationFormat>
  <Paragraphs>39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Swainston, Neil</dc:creator>
  <cp:lastModifiedBy>Swainston, Neil</cp:lastModifiedBy>
  <cp:revision>19</cp:revision>
  <dcterms:created xsi:type="dcterms:W3CDTF">2020-03-24T11:24:38Z</dcterms:created>
  <dcterms:modified xsi:type="dcterms:W3CDTF">2020-03-30T17:41:12Z</dcterms:modified>
</cp:coreProperties>
</file>

<file path=docProps/thumbnail.jpeg>
</file>